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4" r:id="rId8"/>
    <p:sldId id="261" r:id="rId9"/>
    <p:sldId id="266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4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B1C5-805F-4321-9405-99F0C84A299F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826F-DF01-4451-970A-1D6D3BA36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B1C5-805F-4321-9405-99F0C84A299F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826F-DF01-4451-970A-1D6D3BA36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B1C5-805F-4321-9405-99F0C84A299F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826F-DF01-4451-970A-1D6D3BA36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B1C5-805F-4321-9405-99F0C84A299F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826F-DF01-4451-970A-1D6D3BA36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B1C5-805F-4321-9405-99F0C84A299F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826F-DF01-4451-970A-1D6D3BA36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B1C5-805F-4321-9405-99F0C84A299F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826F-DF01-4451-970A-1D6D3BA36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B1C5-805F-4321-9405-99F0C84A299F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826F-DF01-4451-970A-1D6D3BA36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B1C5-805F-4321-9405-99F0C84A299F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826F-DF01-4451-970A-1D6D3BA36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B1C5-805F-4321-9405-99F0C84A299F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826F-DF01-4451-970A-1D6D3BA36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B1C5-805F-4321-9405-99F0C84A299F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826F-DF01-4451-970A-1D6D3BA36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B1C5-805F-4321-9405-99F0C84A299F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826F-DF01-4451-970A-1D6D3BA36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9B1C5-805F-4321-9405-99F0C84A299F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6826F-DF01-4451-970A-1D6D3BA36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Police &amp; Crime Commissioners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7515241" cy="563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they?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Elected</a:t>
            </a:r>
            <a:r>
              <a:rPr lang="en-GB" dirty="0" smtClean="0"/>
              <a:t> representatives who ensure police forces are running effectively</a:t>
            </a:r>
          </a:p>
          <a:p>
            <a:r>
              <a:rPr lang="en-GB" b="1" dirty="0" smtClean="0"/>
              <a:t>41</a:t>
            </a:r>
            <a:r>
              <a:rPr lang="en-GB" dirty="0" smtClean="0"/>
              <a:t> in England + Wales (first election 2011)</a:t>
            </a:r>
          </a:p>
          <a:p>
            <a:r>
              <a:rPr lang="en-GB" dirty="0" smtClean="0"/>
              <a:t>Replaced police authorities (appointed)</a:t>
            </a:r>
          </a:p>
          <a:p>
            <a:r>
              <a:rPr lang="en-GB" dirty="0" smtClean="0"/>
              <a:t>Role is strategic </a:t>
            </a:r>
            <a:r>
              <a:rPr lang="en-GB" b="1" dirty="0" smtClean="0"/>
              <a:t>not</a:t>
            </a:r>
            <a:r>
              <a:rPr lang="en-GB" dirty="0" smtClean="0"/>
              <a:t> operational </a:t>
            </a:r>
          </a:p>
          <a:p>
            <a:r>
              <a:rPr lang="en-GB" dirty="0" smtClean="0"/>
              <a:t>Chief constables run forces (operational)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60767"/>
            <a:ext cx="8396310" cy="629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Responsibilities of commissioners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err="1" smtClean="0"/>
              <a:t>Appointing+dismissing</a:t>
            </a:r>
            <a:r>
              <a:rPr lang="en-GB" dirty="0" smtClean="0"/>
              <a:t> chief constables</a:t>
            </a:r>
          </a:p>
          <a:p>
            <a:r>
              <a:rPr lang="en-GB" dirty="0" smtClean="0"/>
              <a:t>Holding the </a:t>
            </a:r>
            <a:r>
              <a:rPr lang="en-GB" b="1" dirty="0" smtClean="0"/>
              <a:t>chief constable </a:t>
            </a:r>
            <a:r>
              <a:rPr lang="en-GB" dirty="0" smtClean="0"/>
              <a:t>to account for performance of force</a:t>
            </a:r>
          </a:p>
          <a:p>
            <a:r>
              <a:rPr lang="en-GB" dirty="0" smtClean="0"/>
              <a:t>Providing </a:t>
            </a:r>
            <a:r>
              <a:rPr lang="en-GB" b="1" dirty="0" smtClean="0"/>
              <a:t>a link </a:t>
            </a:r>
            <a:r>
              <a:rPr lang="en-GB" dirty="0" smtClean="0"/>
              <a:t>between the police + communities </a:t>
            </a:r>
          </a:p>
          <a:p>
            <a:r>
              <a:rPr lang="en-GB" dirty="0" smtClean="0"/>
              <a:t>Setting </a:t>
            </a:r>
            <a:r>
              <a:rPr lang="en-GB" b="1" dirty="0" smtClean="0"/>
              <a:t>police budget </a:t>
            </a:r>
            <a:r>
              <a:rPr lang="en-GB" dirty="0" smtClean="0"/>
              <a:t>+ police ‘council’ tax levy</a:t>
            </a:r>
          </a:p>
          <a:p>
            <a:r>
              <a:rPr lang="en-GB" dirty="0" smtClean="0"/>
              <a:t>Providing police strategy through </a:t>
            </a:r>
            <a:r>
              <a:rPr lang="en-GB" b="1" dirty="0" smtClean="0"/>
              <a:t>Police and Crime Plan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Crime commissioners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Not political – must swear oath of impartiality on taking office</a:t>
            </a:r>
          </a:p>
          <a:p>
            <a:r>
              <a:rPr lang="en-GB" dirty="0" smtClean="0"/>
              <a:t>Does not mean political parties are barred from standing candidates in election</a:t>
            </a:r>
          </a:p>
          <a:p>
            <a:r>
              <a:rPr lang="en-GB" dirty="0" smtClean="0"/>
              <a:t>Are accountable/overseen by Crime Panels – represented by local councillors and some lay representatives</a:t>
            </a:r>
          </a:p>
          <a:p>
            <a:r>
              <a:rPr lang="en-GB" dirty="0" smtClean="0"/>
              <a:t>Salaried – paid on average between £85,000 and £100,00 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Kent commissioner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Ann </a:t>
            </a:r>
            <a:r>
              <a:rPr lang="en-GB" dirty="0" smtClean="0"/>
              <a:t>Barnes (who earns £85k in role)</a:t>
            </a:r>
            <a:endParaRPr lang="en-GB" dirty="0" smtClean="0"/>
          </a:p>
          <a:p>
            <a:r>
              <a:rPr lang="en-GB" dirty="0" smtClean="0"/>
              <a:t>Apolitical – stood as independent despite disagreeing with the idea and concept of commissioners</a:t>
            </a:r>
          </a:p>
          <a:p>
            <a:r>
              <a:rPr lang="en-GB" dirty="0" smtClean="0"/>
              <a:t>High-profile:</a:t>
            </a:r>
          </a:p>
          <a:p>
            <a:r>
              <a:rPr lang="en-GB" dirty="0" smtClean="0"/>
              <a:t>Youth crime tsar </a:t>
            </a:r>
          </a:p>
          <a:p>
            <a:r>
              <a:rPr lang="en-GB" dirty="0" smtClean="0"/>
              <a:t>£150k cost of office move </a:t>
            </a:r>
          </a:p>
          <a:p>
            <a:r>
              <a:rPr lang="en-GB" dirty="0" smtClean="0"/>
              <a:t>Channel 4 fly-on-the-wall documentary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Oversight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Commissioners are accountable to Crime Panels – largely made up of local councillors</a:t>
            </a:r>
          </a:p>
          <a:p>
            <a:r>
              <a:rPr lang="en-GB" dirty="0" smtClean="0"/>
              <a:t>Quizzed on anything they have done  - or not – at public meetings</a:t>
            </a:r>
          </a:p>
          <a:p>
            <a:r>
              <a:rPr lang="en-GB" dirty="0" smtClean="0"/>
              <a:t>Sign off on budget</a:t>
            </a:r>
          </a:p>
          <a:p>
            <a:r>
              <a:rPr lang="en-GB" dirty="0" smtClean="0"/>
              <a:t>Ratify commissioners yearly crime plans which set out policies and proposals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Future...?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Elections in May</a:t>
            </a:r>
          </a:p>
          <a:p>
            <a:r>
              <a:rPr lang="en-GB" dirty="0" smtClean="0"/>
              <a:t>Seven declared candidates in Kent</a:t>
            </a:r>
          </a:p>
          <a:p>
            <a:r>
              <a:rPr lang="en-GB" dirty="0" smtClean="0"/>
              <a:t>Supplementary vote system used</a:t>
            </a:r>
            <a:endParaRPr lang="en-GB" dirty="0" smtClean="0"/>
          </a:p>
          <a:p>
            <a:r>
              <a:rPr lang="en-GB" dirty="0" smtClean="0"/>
              <a:t>Could get beefed up powers – take over fire services? Open free schools?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66"/>
            <a:ext cx="7753368" cy="581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249</Words>
  <Application>Microsoft Office PowerPoint</Application>
  <PresentationFormat>On-screen Show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Police &amp; Crime Commissioners</vt:lpstr>
      <vt:lpstr>What are they?</vt:lpstr>
      <vt:lpstr>Slide 3</vt:lpstr>
      <vt:lpstr>Responsibilities of commissioners</vt:lpstr>
      <vt:lpstr>Crime commissioners</vt:lpstr>
      <vt:lpstr>Kent commissioner</vt:lpstr>
      <vt:lpstr>Oversight</vt:lpstr>
      <vt:lpstr>Future...?</vt:lpstr>
      <vt:lpstr>Slide 9</vt:lpstr>
      <vt:lpstr>Slide 10</vt:lpstr>
      <vt:lpstr>Slide 11</vt:lpstr>
    </vt:vector>
  </TitlesOfParts>
  <Company>KM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Police &amp; Crime Commissioners</dc:title>
  <dc:creator>pfrancis</dc:creator>
  <cp:lastModifiedBy>pfrancis</cp:lastModifiedBy>
  <cp:revision>11</cp:revision>
  <dcterms:created xsi:type="dcterms:W3CDTF">2014-05-29T09:54:30Z</dcterms:created>
  <dcterms:modified xsi:type="dcterms:W3CDTF">2016-02-18T11:05:46Z</dcterms:modified>
</cp:coreProperties>
</file>